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-1086" y="-9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0730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5766" y="15766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978944"/>
            <a:ext cx="7477601" cy="11358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Teacher Collaboration Platform</a:t>
            </a:r>
            <a:endParaRPr lang="en-US" sz="3499" dirty="0"/>
          </a:p>
        </p:txBody>
      </p:sp>
      <p:sp>
        <p:nvSpPr>
          <p:cNvPr id="6" name="Text 2"/>
          <p:cNvSpPr/>
          <p:nvPr/>
        </p:nvSpPr>
        <p:spPr>
          <a:xfrm>
            <a:off x="6193474" y="435910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social media app for teachers to collaborate and share resources</a:t>
            </a: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833042" y="2170739"/>
            <a:ext cx="1018651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Backend Development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90798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199799" y="3949660"/>
            <a:ext cx="17633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984308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Database Management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760107" y="4811911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Efficient storage and retrieval of user and resource data.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7426285" y="390798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09034" y="3949660"/>
            <a:ext cx="3343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3984308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Socket.io Integration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8148399" y="4811911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Enables real-time communication and data exchange.</a:t>
            </a:r>
            <a:endParaRPr lang="en-US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35958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Prototype Video/Photos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42551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199799" y="4296847"/>
            <a:ext cx="17633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4331494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Video Demonstration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760107" y="5039337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Visual representation of the platform's features and functionality.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7426285" y="42551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09034" y="4296847"/>
            <a:ext cx="3343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4331494"/>
            <a:ext cx="305145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Image Gallery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8082030" y="5035564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Illustrations of the platform's interface and user interactions.</a:t>
            </a:r>
            <a:endParaRPr lang="en-US"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0434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73034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199799" y="3772019"/>
            <a:ext cx="17633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806666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Professional</a:t>
            </a:r>
            <a:r>
              <a:rPr lang="en-US" sz="2187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Development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4634270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Enhances teacher collaboration and resource sharing for improved professional growth.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7426285" y="373034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09034" y="3772019"/>
            <a:ext cx="3343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3806666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Seamless</a:t>
            </a:r>
            <a:r>
              <a:rPr lang="en-US" sz="2187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Connection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4634270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Facilitates easy and efficient communication among educators.</a:t>
            </a:r>
            <a:endParaRPr lang="en-US"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33041" y="2311011"/>
            <a:ext cx="63681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800" b="1" dirty="0">
                <a:solidFill>
                  <a:srgbClr val="152025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DETAILS OF THE TEAM </a:t>
            </a:r>
            <a:endParaRPr lang="en-US" sz="2800" dirty="0"/>
          </a:p>
        </p:txBody>
      </p:sp>
      <p:sp>
        <p:nvSpPr>
          <p:cNvPr id="7" name="Text 3"/>
          <p:cNvSpPr/>
          <p:nvPr/>
        </p:nvSpPr>
        <p:spPr>
          <a:xfrm>
            <a:off x="2037993" y="336232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Team Name</a:t>
            </a:r>
            <a:r>
              <a:rPr lang="en-US" sz="2400" b="1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: </a:t>
            </a:r>
            <a:r>
              <a:rPr lang="en-US" sz="2400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Tech</a:t>
            </a:r>
            <a:r>
              <a:rPr lang="en-US" sz="2400" b="1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Canvas.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435380" y="4149189"/>
            <a:ext cx="7531676" cy="12507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 err="1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Zoya</a:t>
            </a:r>
            <a:r>
              <a:rPr lang="en-US" sz="2400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Iftekhar,</a:t>
            </a:r>
          </a:p>
          <a:p>
            <a:pPr marL="342900" indent="-34290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 err="1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Anam</a:t>
            </a:r>
            <a:r>
              <a:rPr lang="en-US" sz="2400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Ilahi</a:t>
            </a:r>
            <a:r>
              <a:rPr lang="en-US" sz="2400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</a:t>
            </a:r>
          </a:p>
          <a:p>
            <a:pPr marL="342900" indent="-34290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Nida </a:t>
            </a:r>
            <a:r>
              <a:rPr lang="en-US" sz="24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Fatima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2037993" y="542383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Institute </a:t>
            </a:r>
            <a:r>
              <a:rPr lang="en-US" sz="2400" b="1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Name: </a:t>
            </a:r>
            <a:r>
              <a:rPr lang="en-US" sz="2400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JAMIA HAMDARD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2037993" y="593501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Theme Name</a:t>
            </a:r>
            <a:r>
              <a:rPr lang="en-US" sz="2400" b="1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: </a:t>
            </a:r>
            <a:r>
              <a:rPr lang="en-US" sz="2400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Education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2037993" y="4114800"/>
            <a:ext cx="3436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Syne"/>
                <a:ea typeface="Syne"/>
              </a:rPr>
              <a:t>Team Members:</a:t>
            </a:r>
            <a:endParaRPr lang="en-US" sz="2400" b="1" dirty="0">
              <a:latin typeface="Syne"/>
              <a:ea typeface="Syn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537710" y="37676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THANK YOU</a:t>
            </a:r>
            <a:endParaRPr lang="en-US" sz="4374" dirty="0"/>
          </a:p>
        </p:txBody>
      </p:sp>
      <p:pic>
        <p:nvPicPr>
          <p:cNvPr id="8" name="Content Placeholder 1"/>
          <p:cNvPicPr>
            <a:picLocks noGrp="1"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62" t="240" r="-2892" b="-240"/>
          <a:stretch>
            <a:fillRect/>
          </a:stretch>
        </p:blipFill>
        <p:spPr bwMode="auto">
          <a:xfrm>
            <a:off x="-472966" y="248"/>
            <a:ext cx="15560565" cy="8229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1495068" y="144065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400" b="1" dirty="0">
                <a:latin typeface="Arial Rounded MT Bold" panose="020F0704030504030204" pitchFamily="34" charset="0"/>
              </a:rPr>
              <a:t>Problem Statement</a:t>
            </a:r>
          </a:p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277007" y="2558260"/>
            <a:ext cx="11776841" cy="4615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800" b="1" dirty="0" smtClean="0"/>
              <a:t>Lack of Collaboration and Resource Sharing</a:t>
            </a:r>
          </a:p>
          <a:p>
            <a:pPr algn="just"/>
            <a:r>
              <a:rPr lang="en-US" sz="2800" dirty="0" smtClean="0"/>
              <a:t>Teachers currently lack a dedicated platform for collaboration and resource sharing.</a:t>
            </a:r>
          </a:p>
          <a:p>
            <a:pPr algn="just"/>
            <a:r>
              <a:rPr lang="en-US" sz="2800" dirty="0" smtClean="0"/>
              <a:t>Existing social media platforms are not designed specifically for the needs of educators.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800" b="1" dirty="0" smtClean="0"/>
              <a:t>Need for a Specialized Social Media Web App</a:t>
            </a:r>
          </a:p>
          <a:p>
            <a:pPr algn="just"/>
            <a:r>
              <a:rPr lang="en-US" sz="2800" dirty="0" smtClean="0"/>
              <a:t>A specialized social media web app can provide teachers with a platform tailored to their unique requirements.</a:t>
            </a:r>
          </a:p>
          <a:p>
            <a:pPr algn="just"/>
            <a:r>
              <a:rPr lang="en-US" sz="2800" dirty="0" smtClean="0"/>
              <a:t>This app would facilitate collaboration, resource sharing, and professional development opportunities among educators.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404818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3200" b="1" dirty="0">
                <a:solidFill>
                  <a:srgbClr val="152025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Ideas Brief</a:t>
            </a:r>
            <a:endParaRPr lang="en-US" sz="3200" dirty="0"/>
          </a:p>
        </p:txBody>
      </p:sp>
      <p:sp>
        <p:nvSpPr>
          <p:cNvPr id="5" name="Shape 2"/>
          <p:cNvSpPr/>
          <p:nvPr/>
        </p:nvSpPr>
        <p:spPr>
          <a:xfrm>
            <a:off x="2037993" y="24432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199799" y="2484953"/>
            <a:ext cx="17633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2760107" y="2515553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platform where teachers can present their portfolio, and present their work like question papers, notes, research work, and other things.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2722960" y="5112269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platform where students wants to learn in their own language.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5630228" y="24432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712976" y="2484953"/>
            <a:ext cx="3343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8"/>
          <p:cNvSpPr/>
          <p:nvPr/>
        </p:nvSpPr>
        <p:spPr>
          <a:xfrm>
            <a:off x="6352342" y="2515553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Availability of tools specially designed for teachers - PPT, Notemaking, paper, and a workspace.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352342" y="4425791"/>
            <a:ext cx="26479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9222462" y="24432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296638" y="2484953"/>
            <a:ext cx="35159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800" dirty="0"/>
          </a:p>
        </p:txBody>
      </p:sp>
      <p:sp>
        <p:nvSpPr>
          <p:cNvPr id="15" name="Text 12"/>
          <p:cNvSpPr/>
          <p:nvPr/>
        </p:nvSpPr>
        <p:spPr>
          <a:xfrm>
            <a:off x="9944576" y="2515553"/>
            <a:ext cx="29516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place where you can easily </a:t>
            </a:r>
            <a:r>
              <a:rPr lang="en-US" sz="2000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hire teachers (freelancing </a:t>
            </a: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workspace for teachers)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9944574" y="4157777"/>
            <a:ext cx="295161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 smtClean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platform </a:t>
            </a: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where students can look for teachers according to subjects.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9944574" y="5758458"/>
            <a:ext cx="295161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place for teachers where they can interact with each other and more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9944576" y="6824663"/>
            <a:ext cx="26479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287185"/>
            <a:ext cx="940058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00"/>
                </a:solidFill>
                <a:latin typeface="Arial Rounded MT Bold" panose="020F0704030504030204" pitchFamily="34" charset="0"/>
                <a:ea typeface="Syne" pitchFamily="34" charset="-122"/>
                <a:cs typeface="Syne" pitchFamily="34" charset="-120"/>
              </a:rPr>
              <a:t>Technology stack</a:t>
            </a:r>
            <a:endParaRPr lang="en-US" sz="5249" dirty="0">
              <a:latin typeface="Arial Rounded MT Bold" panose="020F0704030504030204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5518" y="2453640"/>
            <a:ext cx="10356890" cy="44886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278618"/>
            <a:ext cx="4814292" cy="24856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5014198"/>
            <a:ext cx="500622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52025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AWS:For hosting the web application.</a:t>
            </a:r>
            <a:endParaRPr lang="en-US" sz="2187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3806" y="2278618"/>
            <a:ext cx="5006221" cy="240851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593806" y="4937046"/>
            <a:ext cx="5006221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52025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SOCKET.IO:</a:t>
            </a:r>
            <a:r>
              <a:rPr lang="en-US" sz="2187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For real-time features like notifications.</a:t>
            </a:r>
            <a:endParaRPr lang="en-US" sz="2187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14726"/>
            <a:ext cx="81008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Platform Features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753439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97269" y="5068014"/>
            <a:ext cx="353661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User Profile &amp; </a:t>
            </a: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Portfolio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1917631" y="5595162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Enables teachers to showcase their skills and experience.</a:t>
            </a:r>
            <a:endParaRPr lang="en-US" sz="20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753439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5068133"/>
            <a:ext cx="28304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Marketplace</a:t>
            </a:r>
            <a:endParaRPr lang="en-US" sz="2400" dirty="0"/>
          </a:p>
        </p:txBody>
      </p:sp>
      <p:sp>
        <p:nvSpPr>
          <p:cNvPr id="10" name="Text 5"/>
          <p:cNvSpPr/>
          <p:nvPr/>
        </p:nvSpPr>
        <p:spPr>
          <a:xfrm>
            <a:off x="5333881" y="5548551"/>
            <a:ext cx="362926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Facilitates job searches and applications for teaching positions.</a:t>
            </a:r>
            <a:endParaRPr lang="en-US" sz="20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2753439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5068133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Personal </a:t>
            </a: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Workspace</a:t>
            </a:r>
            <a:endParaRPr lang="en-US" sz="2400" dirty="0"/>
          </a:p>
        </p:txBody>
      </p:sp>
      <p:sp>
        <p:nvSpPr>
          <p:cNvPr id="13" name="Text 7"/>
          <p:cNvSpPr/>
          <p:nvPr/>
        </p:nvSpPr>
        <p:spPr>
          <a:xfrm>
            <a:off x="9296400" y="5595163"/>
            <a:ext cx="3296007" cy="10113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Organizes resources, schedules, and lesson plans.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002750"/>
            <a:ext cx="865298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Additional Features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2525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AI </a:t>
            </a: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Tools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2037993" y="3821906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Integrates artificial intelligence for enhanced teaching experiences.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2037993" y="4754880"/>
            <a:ext cx="445912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Chat Bot </a:t>
            </a: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Integration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037993" y="5324237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Provides automated assistance for teachers.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93806" y="3252549"/>
            <a:ext cx="45343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Collaboration</a:t>
            </a:r>
            <a:r>
              <a:rPr lang="en-US" sz="2187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Space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593806" y="3821906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Connects teachers for idea sharing and forums</a:t>
            </a:r>
            <a:r>
              <a:rPr lang="en-US" sz="175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3805" y="4788763"/>
            <a:ext cx="500622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Feedback</a:t>
            </a:r>
            <a:r>
              <a:rPr lang="en-US" sz="2187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&amp; Review System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7593806" y="5316022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Enables schools and individuals to provide feedback and ratings.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864572" y="2433506"/>
            <a:ext cx="780097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Search &amp; Security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40815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199799" y="4123253"/>
            <a:ext cx="17633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415790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Search Bar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760107" y="4638318"/>
            <a:ext cx="466617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Allows specific teacher searches, including regional languages and subjects.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7426285" y="40815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09034" y="4123253"/>
            <a:ext cx="3343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4157901"/>
            <a:ext cx="40471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Login and Security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8148399" y="4638318"/>
            <a:ext cx="444400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Ensures secure access to the platform.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896104" y="2312802"/>
            <a:ext cx="102998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Frontend Development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40815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199799" y="4123253"/>
            <a:ext cx="17633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4157901"/>
            <a:ext cx="314753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User Interface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760107" y="4638318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Engaging and user-friendly design for seamless navigation.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7426285" y="40815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EFCCF"/>
          </a:solidFill>
          <a:ln w="7620">
            <a:solidFill>
              <a:srgbClr val="D4E2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09034" y="4123253"/>
            <a:ext cx="3343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415790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Job Board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8148399" y="4638318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Provides a platform for job searches and applications.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459</Words>
  <Application>Microsoft Office PowerPoint</Application>
  <PresentationFormat>Custom</PresentationFormat>
  <Paragraphs>96</Paragraphs>
  <Slides>14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</cp:lastModifiedBy>
  <cp:revision>7</cp:revision>
  <dcterms:created xsi:type="dcterms:W3CDTF">2024-02-23T14:13:13Z</dcterms:created>
  <dcterms:modified xsi:type="dcterms:W3CDTF">2024-02-23T15:27:34Z</dcterms:modified>
</cp:coreProperties>
</file>